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556" r:id="rId3"/>
    <p:sldId id="350" r:id="rId4"/>
    <p:sldId id="542" r:id="rId5"/>
    <p:sldId id="636" r:id="rId6"/>
    <p:sldId id="634" r:id="rId7"/>
    <p:sldId id="603" r:id="rId8"/>
    <p:sldId id="604" r:id="rId9"/>
    <p:sldId id="605" r:id="rId10"/>
    <p:sldId id="540" r:id="rId11"/>
    <p:sldId id="609" r:id="rId12"/>
    <p:sldId id="608" r:id="rId13"/>
    <p:sldId id="610" r:id="rId14"/>
    <p:sldId id="611" r:id="rId15"/>
    <p:sldId id="612" r:id="rId16"/>
    <p:sldId id="613" r:id="rId17"/>
    <p:sldId id="614" r:id="rId18"/>
    <p:sldId id="618" r:id="rId19"/>
    <p:sldId id="615" r:id="rId20"/>
    <p:sldId id="617" r:id="rId21"/>
    <p:sldId id="619" r:id="rId22"/>
    <p:sldId id="620" r:id="rId23"/>
    <p:sldId id="621" r:id="rId24"/>
    <p:sldId id="622" r:id="rId25"/>
    <p:sldId id="623" r:id="rId26"/>
    <p:sldId id="624" r:id="rId27"/>
    <p:sldId id="625" r:id="rId28"/>
    <p:sldId id="626" r:id="rId29"/>
    <p:sldId id="637" r:id="rId30"/>
    <p:sldId id="629" r:id="rId31"/>
    <p:sldId id="628" r:id="rId32"/>
    <p:sldId id="638" r:id="rId33"/>
    <p:sldId id="630" r:id="rId34"/>
    <p:sldId id="635" r:id="rId35"/>
    <p:sldId id="631" r:id="rId36"/>
    <p:sldId id="632" r:id="rId37"/>
    <p:sldId id="633" r:id="rId38"/>
    <p:sldId id="593" r:id="rId39"/>
    <p:sldId id="491" r:id="rId40"/>
    <p:sldId id="589" r:id="rId41"/>
    <p:sldId id="594" r:id="rId42"/>
    <p:sldId id="595" r:id="rId43"/>
    <p:sldId id="606" r:id="rId44"/>
    <p:sldId id="607" r:id="rId45"/>
    <p:sldId id="63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2929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5"/>
    <p:restoredTop sz="86428"/>
  </p:normalViewPr>
  <p:slideViewPr>
    <p:cSldViewPr snapToGrid="0" snapToObjects="1">
      <p:cViewPr varScale="1">
        <p:scale>
          <a:sx n="209" d="100"/>
          <a:sy n="209" d="100"/>
        </p:scale>
        <p:origin x="656" y="14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tiff"/><Relationship Id="rId7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22684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3958" cy="4416680"/>
          </a:xfrm>
        </p:spPr>
        <p:txBody>
          <a:bodyPr>
            <a:normAutofit/>
          </a:bodyPr>
          <a:lstStyle/>
          <a:p>
            <a:r>
              <a:rPr lang="en-US" dirty="0"/>
              <a:t>Homework 2: due on </a:t>
            </a:r>
            <a:r>
              <a:rPr lang="en-US" b="1" dirty="0"/>
              <a:t>Mar 8, Monday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23 (Tuesday)</a:t>
            </a:r>
          </a:p>
          <a:p>
            <a:endParaRPr lang="en-US" b="1" dirty="0"/>
          </a:p>
          <a:p>
            <a:r>
              <a:rPr lang="en-US" dirty="0"/>
              <a:t>No class next Tuesday (Wellness day)</a:t>
            </a:r>
          </a:p>
        </p:txBody>
      </p:sp>
    </p:spTree>
    <p:extLst>
      <p:ext uri="{BB962C8B-B14F-4D97-AF65-F5344CB8AC3E}">
        <p14:creationId xmlns:p14="http://schemas.microsoft.com/office/powerpoint/2010/main" val="72786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36302D-3A3B-B748-89C8-69AA741B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8" y="2341783"/>
            <a:ext cx="8578631" cy="25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EB72-E6AD-2642-B23D-7943C563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7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Must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E.g., 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Plus: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Minus: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190593" y="5327394"/>
            <a:ext cx="4559785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644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Q-</a:t>
                </a:r>
                <a:r>
                  <a:rPr lang="en-US" dirty="0" err="1"/>
                  <a:t>th</a:t>
                </a:r>
                <a:r>
                  <a:rPr lang="en-US" dirty="0"/>
                  <a:t> Order Polynomial Transform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Each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in the form of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a non-negative integer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(including the initial 1)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6448" cy="4351338"/>
              </a:xfrm>
              <a:blipFill>
                <a:blip r:embed="rId2"/>
                <a:stretch>
                  <a:fillRect l="-924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⊆…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22410</TotalTime>
  <Words>1686</Words>
  <Application>Microsoft Macintosh PowerPoint</Application>
  <PresentationFormat>Widescreen</PresentationFormat>
  <Paragraphs>267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Gradient Descent</vt:lpstr>
      <vt:lpstr>Nonlinear Transformation</vt:lpstr>
      <vt:lpstr>Must Choose Φ BEFORE Looking at the Data</vt:lpstr>
      <vt:lpstr>Q-th Order Polynomial Transform</vt:lpstr>
      <vt:lpstr>Structural Hypothesis Sets</vt:lpstr>
      <vt:lpstr>Today’s Lecture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2251</cp:revision>
  <cp:lastPrinted>2020-02-13T16:58:38Z</cp:lastPrinted>
  <dcterms:created xsi:type="dcterms:W3CDTF">2017-08-24T15:35:37Z</dcterms:created>
  <dcterms:modified xsi:type="dcterms:W3CDTF">2021-02-25T17:17:13Z</dcterms:modified>
</cp:coreProperties>
</file>